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75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727823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Keep on Spinning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pointed in a safe direction.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653276-2AF9-45DB-8554-28A8A1149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95790"/>
            <a:ext cx="7025777" cy="36228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BB6E60-98FA-4140-8434-CB20AAE3C9B6}"/>
              </a:ext>
            </a:extLst>
          </p:cNvPr>
          <p:cNvSpPr txBox="1"/>
          <p:nvPr/>
        </p:nvSpPr>
        <p:spPr>
          <a:xfrm>
            <a:off x="66502" y="440575"/>
            <a:ext cx="69161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furthest right paper target should be able to be shot from near the door, but not be visible with the rest of the targets that are downrange of it</a:t>
            </a:r>
          </a:p>
          <a:p>
            <a:endParaRPr lang="en-US" dirty="0"/>
          </a:p>
          <a:p>
            <a:r>
              <a:rPr lang="en-US" dirty="0"/>
              <a:t>Left side rear targets – no more than two visible at once from the rear of the shooting area</a:t>
            </a:r>
          </a:p>
        </p:txBody>
      </p:sp>
    </p:spTree>
    <p:extLst>
      <p:ext uri="{BB962C8B-B14F-4D97-AF65-F5344CB8AC3E}">
        <p14:creationId xmlns:p14="http://schemas.microsoft.com/office/powerpoint/2010/main" val="354915661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2826</TotalTime>
  <Words>116</Words>
  <Application>Microsoft Office PowerPoint</Application>
  <PresentationFormat>Custom</PresentationFormat>
  <Paragraphs>15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ＭＳ Ｐゴシック</vt:lpstr>
      <vt:lpstr>Arial</vt:lpstr>
      <vt:lpstr>Calibri</vt:lpstr>
      <vt:lpstr>Times New Roman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2019-03-20T17:49:47Z</dcterms:modified>
  <cp:category>Shooting</cp:category>
</cp:coreProperties>
</file>

<file path=docProps/thumbnail.jpeg>
</file>